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C549-6A22-43E1-9B9A-97199A1DFD20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B891C-388F-4A9A-8C6F-2B875D2C16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ciencephoto.com/image/25433/large/B6200010-Stone_plants,_Lithops-SPL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Rose_Prickles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Stinging_Nettles_3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colibrary.org/images/full_image/Ant_w_bullhorn_acacia_thorn_DP16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Mimosa_pudica_W2_IMG_2374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Passionflower Vine</a:t>
            </a:r>
            <a:endParaRPr lang="en-US" dirty="0"/>
          </a:p>
        </p:txBody>
      </p:sp>
      <p:pic>
        <p:nvPicPr>
          <p:cNvPr id="4" name="Content Placeholder 3" descr="http://webecoist.com/wp-content/uploads/2010/02/passion-flower-mimicr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5638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Stone Plant</a:t>
            </a:r>
            <a:endParaRPr lang="en-US" dirty="0"/>
          </a:p>
        </p:txBody>
      </p:sp>
      <p:pic>
        <p:nvPicPr>
          <p:cNvPr id="5" name="Picture 4" descr="Stone plants, Lithop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51816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Rose Bush</a:t>
            </a:r>
            <a:endParaRPr lang="en-US" dirty="0"/>
          </a:p>
        </p:txBody>
      </p:sp>
      <p:pic>
        <p:nvPicPr>
          <p:cNvPr id="4" name="Picture 3" descr="http://upload.wikimedia.org/wikipedia/commons/thumb/6/63/Rose_Prickles.jpg/100px-Rose_Prickle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676400"/>
            <a:ext cx="2895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Nettle Plant</a:t>
            </a:r>
            <a:endParaRPr lang="en-US" dirty="0"/>
          </a:p>
        </p:txBody>
      </p:sp>
      <p:pic>
        <p:nvPicPr>
          <p:cNvPr id="5" name="Picture 4" descr="http://upload.wikimedia.org/wikipedia/commons/thumb/0/06/Stinging_Nettles_3.jpg/220px-Stinging_Nettles_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143000"/>
            <a:ext cx="380999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Bulls-Horn Acacia</a:t>
            </a:r>
            <a:endParaRPr lang="en-US" dirty="0"/>
          </a:p>
        </p:txBody>
      </p:sp>
      <p:pic>
        <p:nvPicPr>
          <p:cNvPr id="4" name="Picture 3" descr="Bullhorn acacia and ant mutualism: thorn and extra-floral nectary, Costa Ric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95400"/>
            <a:ext cx="533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Mimosa</a:t>
            </a:r>
            <a:endParaRPr lang="en-US" dirty="0"/>
          </a:p>
        </p:txBody>
      </p:sp>
      <p:pic>
        <p:nvPicPr>
          <p:cNvPr id="5" name="Picture 4" descr="http://upload.wikimedia.org/wikipedia/commons/thumb/7/74/Mimosa_pudica_W2_IMG_2374.jpg/190px-Mimosa_pudica_W2_IMG_2374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76400"/>
            <a:ext cx="441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495800" y="6172200"/>
            <a:ext cx="4424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http://en.wikipedia.org/wiki/Mimosa_pudica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 &amp; Wasp</a:t>
            </a:r>
            <a:endParaRPr lang="en-US" dirty="0"/>
          </a:p>
        </p:txBody>
      </p:sp>
      <p:pic>
        <p:nvPicPr>
          <p:cNvPr id="4" name="Picture 3" descr="http://www.esa.org/esablog/wp-content/uploads/2011/10/Parasitoid-was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219200"/>
            <a:ext cx="41910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Passionflower Vine</vt:lpstr>
      <vt:lpstr>Stone Plant</vt:lpstr>
      <vt:lpstr>Rose Bush</vt:lpstr>
      <vt:lpstr>Nettle Plant</vt:lpstr>
      <vt:lpstr>Bulls-Horn Acacia</vt:lpstr>
      <vt:lpstr>Mimosa</vt:lpstr>
      <vt:lpstr>Corn &amp; Wasp</vt:lpstr>
    </vt:vector>
  </TitlesOfParts>
  <Company>DoDDS-Europe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DoDDS-E</dc:creator>
  <cp:lastModifiedBy>DoDDS-E</cp:lastModifiedBy>
  <cp:revision>2</cp:revision>
  <dcterms:created xsi:type="dcterms:W3CDTF">2012-02-03T06:42:32Z</dcterms:created>
  <dcterms:modified xsi:type="dcterms:W3CDTF">2012-02-03T06:46:29Z</dcterms:modified>
</cp:coreProperties>
</file>